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38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0BB2-73C9-4DE6-ACD6-92F0A59DD63A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10D-5BBC-4B0D-929D-47727DDE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95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0BB2-73C9-4DE6-ACD6-92F0A59DD63A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10D-5BBC-4B0D-929D-47727DDE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9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0BB2-73C9-4DE6-ACD6-92F0A59DD63A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10D-5BBC-4B0D-929D-47727DDE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67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0BB2-73C9-4DE6-ACD6-92F0A59DD63A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10D-5BBC-4B0D-929D-47727DDE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0BB2-73C9-4DE6-ACD6-92F0A59DD63A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10D-5BBC-4B0D-929D-47727DDE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5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0BB2-73C9-4DE6-ACD6-92F0A59DD63A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10D-5BBC-4B0D-929D-47727DDE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3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0BB2-73C9-4DE6-ACD6-92F0A59DD63A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10D-5BBC-4B0D-929D-47727DDE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0BB2-73C9-4DE6-ACD6-92F0A59DD63A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10D-5BBC-4B0D-929D-47727DDE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9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0BB2-73C9-4DE6-ACD6-92F0A59DD63A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10D-5BBC-4B0D-929D-47727DDE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84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0BB2-73C9-4DE6-ACD6-92F0A59DD63A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10D-5BBC-4B0D-929D-47727DDE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1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0BB2-73C9-4DE6-ACD6-92F0A59DD63A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10D-5BBC-4B0D-929D-47727DDE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0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30BB2-73C9-4DE6-ACD6-92F0A59DD63A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3410D-5BBC-4B0D-929D-47727DDE5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19200"/>
            <a:ext cx="4572000" cy="690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6031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3400"/>
            <a:ext cx="5179499" cy="8004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6149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3400"/>
            <a:ext cx="5257799" cy="8125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1970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</dc:creator>
  <cp:lastModifiedBy>Laura</cp:lastModifiedBy>
  <cp:revision>1</cp:revision>
  <dcterms:created xsi:type="dcterms:W3CDTF">2013-07-03T16:44:29Z</dcterms:created>
  <dcterms:modified xsi:type="dcterms:W3CDTF">2013-07-03T16:49:08Z</dcterms:modified>
</cp:coreProperties>
</file>