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3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9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9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6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1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5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3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9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8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1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0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30BB2-73C9-4DE6-ACD6-92F0A59DD63A}" type="datetimeFigureOut">
              <a:rPr lang="en-US" smtClean="0"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3410D-5BBC-4B0D-929D-47727DDE5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4572000" cy="690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03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5179499" cy="800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14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5257799" cy="8125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197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Laura</cp:lastModifiedBy>
  <cp:revision>1</cp:revision>
  <dcterms:created xsi:type="dcterms:W3CDTF">2013-07-03T16:44:29Z</dcterms:created>
  <dcterms:modified xsi:type="dcterms:W3CDTF">2013-07-03T16:49:08Z</dcterms:modified>
</cp:coreProperties>
</file>